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3" r:id="rId7"/>
    <p:sldId id="266" r:id="rId8"/>
    <p:sldId id="267" r:id="rId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E40"/>
    <a:srgbClr val="88B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1" autoAdjust="0"/>
    <p:restoredTop sz="82386" autoAdjust="0"/>
  </p:normalViewPr>
  <p:slideViewPr>
    <p:cSldViewPr>
      <p:cViewPr varScale="1">
        <p:scale>
          <a:sx n="73" d="100"/>
          <a:sy n="73" d="100"/>
        </p:scale>
        <p:origin x="100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884153F-8FE3-4897-A531-893580BAEA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3552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CAAB970-37C1-4792-9D40-50B88B03B75C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z="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B5A1671-0362-4B0D-B84A-65E59927A735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GB" altLang="en-US"/>
              <a:t>Children on the street are children who live, work, sleep or spend most of their time on the street.</a:t>
            </a:r>
          </a:p>
          <a:p>
            <a:pPr eaLnBrk="1" hangingPunct="1">
              <a:buFontTx/>
              <a:buChar char="-"/>
            </a:pPr>
            <a:r>
              <a:rPr lang="en-GB" altLang="en-US"/>
              <a:t>They often don’t have a home to sleep in, can’t go to school and are very vulnerable.</a:t>
            </a:r>
          </a:p>
          <a:p>
            <a:pPr eaLnBrk="1" hangingPunct="1">
              <a:buFontTx/>
              <a:buChar char="-"/>
            </a:pPr>
            <a:r>
              <a:rPr lang="en-GB" altLang="en-US"/>
              <a:t>They are also children just like you, they are funny and kind, they love their friends and they have hopes and dreams for the future.</a:t>
            </a:r>
          </a:p>
          <a:p>
            <a:pPr eaLnBrk="1" hangingPunct="1">
              <a:buFontTx/>
              <a:buChar char="-"/>
            </a:pPr>
            <a:r>
              <a:rPr lang="en-GB" altLang="en-US"/>
              <a:t>But on the streets they are living in tough and dangerous conditions.  </a:t>
            </a:r>
          </a:p>
          <a:p>
            <a:pPr eaLnBrk="1" hangingPunct="1">
              <a:buFontTx/>
              <a:buChar char="-"/>
            </a:pPr>
            <a:endParaRPr lang="en-GB" altLang="en-US"/>
          </a:p>
          <a:p>
            <a:pPr eaLnBrk="1" hangingPunct="1">
              <a:buFontTx/>
              <a:buChar char="-"/>
            </a:pPr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6F07872-F21A-4273-BD3B-F9424580822E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527383A-C5D1-42F3-A033-5B1A6712AB9C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GB" altLang="en-US"/>
              <a:t>There are children living on the streets all over the world including in the UK. </a:t>
            </a:r>
          </a:p>
          <a:p>
            <a:pPr eaLnBrk="1" hangingPunct="1">
              <a:buFontTx/>
              <a:buChar char="-"/>
            </a:pPr>
            <a:r>
              <a:rPr lang="en-GB" altLang="en-US"/>
              <a:t>The large majority of children on the streets live in poorer countries, for example in some countries in Africa, some parts of Asia and South America. </a:t>
            </a:r>
          </a:p>
          <a:p>
            <a:pPr eaLnBrk="1" hangingPunct="1">
              <a:buFontTx/>
              <a:buChar char="-"/>
            </a:pPr>
            <a:r>
              <a:rPr lang="en-GB" altLang="en-US"/>
              <a:t>However some children do live on the streets in richer countries like the USA too.</a:t>
            </a:r>
          </a:p>
          <a:p>
            <a:pPr eaLnBrk="1" hangingPunct="1">
              <a:buFontTx/>
              <a:buChar char="-"/>
            </a:pPr>
            <a:r>
              <a:rPr lang="en-GB" altLang="en-US"/>
              <a:t> Some children sleep outside on the streets and other find hidden places to stay in building sites or on the floor at their friend’s house.</a:t>
            </a:r>
          </a:p>
          <a:p>
            <a:pPr eaLnBrk="1" hangingPunct="1">
              <a:buFontTx/>
              <a:buChar char="-"/>
            </a:pPr>
            <a:r>
              <a:rPr lang="en-GB" altLang="en-US"/>
              <a:t>Often children who live on the streets are seen as a nuisance in the community, so people don’t always try to help them.  </a:t>
            </a: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6776604-A04D-46AD-9A53-5F61C3BD65B5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E91F46E7-F86C-4737-AB0C-3BB5BFD2BB9B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GB" altLang="en-US"/>
              <a:t>Children live on the streets for many, many different reasons. </a:t>
            </a:r>
          </a:p>
          <a:p>
            <a:pPr eaLnBrk="1" hangingPunct="1">
              <a:buFontTx/>
              <a:buChar char="-"/>
            </a:pPr>
            <a:r>
              <a:rPr lang="en-GB" altLang="en-US"/>
              <a:t>Sometimes their families can’t afford to look after them or send them to school so they have to go out onto the street to work and make money. </a:t>
            </a:r>
          </a:p>
          <a:p>
            <a:pPr eaLnBrk="1" hangingPunct="1">
              <a:buFontTx/>
              <a:buChar char="-"/>
            </a:pPr>
            <a:r>
              <a:rPr lang="en-GB" altLang="en-US"/>
              <a:t>Sometimes they are children who have run away from home because their families are cruel to them at home. </a:t>
            </a:r>
          </a:p>
          <a:p>
            <a:pPr eaLnBrk="1" hangingPunct="1">
              <a:buFontTx/>
              <a:buChar char="-"/>
            </a:pPr>
            <a:r>
              <a:rPr lang="en-GB" altLang="en-US"/>
              <a:t>Sometimes they are orphans or abandoned children who don’t have anywhere else to go. </a:t>
            </a:r>
          </a:p>
          <a:p>
            <a:pPr eaLnBrk="1" hangingPunct="1">
              <a:buFontTx/>
              <a:buChar char="-"/>
            </a:pPr>
            <a:r>
              <a:rPr lang="en-GB" altLang="en-US"/>
              <a:t>Sometimes they run to the streets because they hear it is a chance of a better life and better opportunities than they have at home, though in reality this isn’t the case.</a:t>
            </a: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D80E2F5-1858-4733-A44E-9C040FDFE982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Photo credits for PowerPoint presentation: </a:t>
            </a:r>
          </a:p>
          <a:p>
            <a:pPr eaLnBrk="1" hangingPunct="1"/>
            <a:r>
              <a:rPr lang="en-GB" altLang="en-US"/>
              <a:t>Slide 1: (Clockwise from top left): 1. Jonathan McIntosh 2. Tanvirul Islam 3. Zirland 4. Peter Rimar 5. Biswarup Ganguly 6. Esther Dobson 7. Predrag Bubalo 8. Esther Dobson 9. Biswarup Ganguly 10. Sumanth Garakarajula </a:t>
            </a:r>
          </a:p>
          <a:p>
            <a:pPr eaLnBrk="1" hangingPunct="1"/>
            <a:r>
              <a:rPr lang="en-GB" altLang="en-US"/>
              <a:t>Slide 2: Sumanth Garakarajula </a:t>
            </a:r>
          </a:p>
          <a:p>
            <a:pPr eaLnBrk="1" hangingPunct="1"/>
            <a:r>
              <a:rPr lang="en-GB" altLang="en-US"/>
              <a:t>Slide 3: Jonathan McIntosh </a:t>
            </a:r>
          </a:p>
          <a:p>
            <a:pPr eaLnBrk="1" hangingPunct="1"/>
            <a:r>
              <a:rPr lang="en-GB" altLang="en-US"/>
              <a:t>Slide 4: Esther Dobson, Salve International </a:t>
            </a:r>
          </a:p>
          <a:p>
            <a:pPr eaLnBrk="1" hangingPunct="1"/>
            <a:r>
              <a:rPr lang="en-GB" altLang="en-US"/>
              <a:t>Slide 5: Tanvirul Islam </a:t>
            </a:r>
          </a:p>
          <a:p>
            <a:pPr eaLnBrk="1" hangingPunct="1"/>
            <a:r>
              <a:rPr lang="en-GB" altLang="en-US"/>
              <a:t>Slide 6: Esther Dobson, Salve International </a:t>
            </a:r>
          </a:p>
          <a:p>
            <a:pPr eaLnBrk="1" hangingPunct="1"/>
            <a:r>
              <a:rPr lang="en-GB" altLang="en-US"/>
              <a:t>Slide 7: Mike Asiya, Salve International </a:t>
            </a:r>
          </a:p>
          <a:p>
            <a:pPr eaLnBrk="1" hangingPunct="1"/>
            <a:r>
              <a:rPr lang="en-GB" altLang="en-US"/>
              <a:t>Slide 8: (Clockwise from top left): 1. Jonathan McIntosh 2. Jonathan McIntosh 3. Arun Ganesh 4. Peter Rimar 5. Esther Dobson 6. Sumanth Garakarajula 7. Tanvirul Islam</a:t>
            </a: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5A519-2920-431B-BB79-65F474B8B0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322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C4973-F98C-44B6-83C9-8F33B8F011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314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08B0-F395-47EF-AD4A-DC72A4FE82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922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7E811-FDEF-403A-BEAA-B12C0B6E5A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383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77104-6AA9-48C0-8F1C-7B62000DE9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340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890D-0571-44D4-B4DC-6A2EF4024D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365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1B5B7-BE91-4488-ACEA-DEDC728FEC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818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81ED-8743-4BC5-B8E4-94BB31DE41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888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1CA38-E17A-4F84-A798-76C5B2D370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605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68BAE-E9D0-40AB-9F0D-3B9E0CDC45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733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0D3BD-DF10-4786-AC5D-C3406006B5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905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09099C5-5598-4A1A-99D6-020EECA1AB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B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238" y="2330450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4800">
                <a:latin typeface="Linda's Lament" pitchFamily="2" charset="0"/>
                <a:cs typeface="Calibri" pitchFamily="34" charset="0"/>
              </a:rPr>
              <a:t>Children on the streets around the World</a:t>
            </a:r>
            <a:r>
              <a:rPr lang="en-GB" altLang="en-US" sz="4000">
                <a:latin typeface="Linda's Lament" pitchFamily="2" charset="0"/>
                <a:cs typeface="Calibri" pitchFamily="34" charset="0"/>
              </a:rPr>
              <a:t> </a:t>
            </a: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5580063"/>
            <a:ext cx="157956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327650"/>
            <a:ext cx="2303462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-11113"/>
            <a:ext cx="1231900" cy="184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0"/>
            <a:ext cx="22590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/>
          <a:stretch>
            <a:fillRect/>
          </a:stretch>
        </p:blipFill>
        <p:spPr bwMode="auto">
          <a:xfrm>
            <a:off x="2051050" y="-22225"/>
            <a:ext cx="241935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1538288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pic>
        <p:nvPicPr>
          <p:cNvPr id="2057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5376863"/>
            <a:ext cx="223202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8" descr="P102045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6"/>
          <a:stretch>
            <a:fillRect/>
          </a:stretch>
        </p:blipFill>
        <p:spPr bwMode="auto">
          <a:xfrm>
            <a:off x="3708400" y="4797425"/>
            <a:ext cx="163353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6" descr="IMGP449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55"/>
          <a:stretch>
            <a:fillRect/>
          </a:stretch>
        </p:blipFill>
        <p:spPr bwMode="auto">
          <a:xfrm>
            <a:off x="7459663" y="4724400"/>
            <a:ext cx="16843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-22225"/>
            <a:ext cx="12287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B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0" y="0"/>
            <a:ext cx="34925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GB" altLang="en-US" sz="4800">
              <a:latin typeface="Linda's Lament" pitchFamily="2" charset="0"/>
            </a:endParaRPr>
          </a:p>
          <a:p>
            <a:pPr algn="ctr" eaLnBrk="1" hangingPunct="1">
              <a:buFontTx/>
              <a:buNone/>
            </a:pPr>
            <a:endParaRPr lang="en-GB" altLang="en-US" sz="4800">
              <a:latin typeface="Linda's Lament" pitchFamily="2" charset="0"/>
            </a:endParaRPr>
          </a:p>
          <a:p>
            <a:pPr algn="ctr" eaLnBrk="1" hangingPunct="1">
              <a:buFontTx/>
              <a:buNone/>
            </a:pPr>
            <a:r>
              <a:rPr lang="en-GB" altLang="en-US" sz="4800">
                <a:latin typeface="Linda's Lament" pitchFamily="2" charset="0"/>
              </a:rPr>
              <a:t>Who are children on the street?</a:t>
            </a: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60848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B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5600" y="0"/>
            <a:ext cx="37084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sz="4800">
              <a:latin typeface="Linda's Lament" pitchFamily="2" charset="0"/>
            </a:endParaRPr>
          </a:p>
          <a:p>
            <a:pPr eaLnBrk="1" hangingPunct="1">
              <a:buFontTx/>
              <a:buNone/>
            </a:pPr>
            <a:endParaRPr lang="en-GB" altLang="en-US" sz="4800">
              <a:latin typeface="Linda's Lament" pitchFamily="2" charset="0"/>
            </a:endParaRPr>
          </a:p>
          <a:p>
            <a:pPr algn="ctr" eaLnBrk="1" hangingPunct="1">
              <a:buFontTx/>
              <a:buNone/>
            </a:pPr>
            <a:r>
              <a:rPr lang="en-GB" altLang="en-US" sz="4800">
                <a:latin typeface="Linda's Lament" pitchFamily="2" charset="0"/>
              </a:rPr>
              <a:t>Where are children living on the streets?</a:t>
            </a:r>
          </a:p>
        </p:txBody>
      </p:sp>
      <p:pic>
        <p:nvPicPr>
          <p:cNvPr id="5123" name="Picture 5" descr="IMGP44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55"/>
          <a:stretch>
            <a:fillRect/>
          </a:stretch>
        </p:blipFill>
        <p:spPr bwMode="auto">
          <a:xfrm>
            <a:off x="0" y="0"/>
            <a:ext cx="54356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7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/>
          <a:stretch>
            <a:fillRect/>
          </a:stretch>
        </p:blipFill>
        <p:spPr>
          <a:xfrm>
            <a:off x="6350" y="0"/>
            <a:ext cx="913765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B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24525" y="1628775"/>
            <a:ext cx="316865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4800">
                <a:latin typeface="Linda's Lament" pitchFamily="2" charset="0"/>
              </a:rPr>
              <a:t>Why are there children living on the street?</a:t>
            </a:r>
            <a:r>
              <a:rPr lang="en-GB" altLang="en-US">
                <a:latin typeface="Linda's Lament" pitchFamily="2" charset="0"/>
              </a:rPr>
              <a:t> </a:t>
            </a:r>
          </a:p>
        </p:txBody>
      </p:sp>
      <p:pic>
        <p:nvPicPr>
          <p:cNvPr id="7171" name="Picture 5" descr="P10204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6"/>
          <a:stretch>
            <a:fillRect/>
          </a:stretch>
        </p:blipFill>
        <p:spPr bwMode="auto">
          <a:xfrm>
            <a:off x="0" y="0"/>
            <a:ext cx="543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B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4000">
                <a:latin typeface="Linda's Lament" pitchFamily="2" charset="0"/>
              </a:rPr>
              <a:t>Thank you for learning about our lives!</a:t>
            </a:r>
          </a:p>
        </p:txBody>
      </p:sp>
      <p:pic>
        <p:nvPicPr>
          <p:cNvPr id="819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1325"/>
            <a:ext cx="36195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588"/>
            <a:ext cx="2819400" cy="1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1811337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7588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24479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P10204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2"/>
          <a:stretch>
            <a:fillRect/>
          </a:stretch>
        </p:blipFill>
        <p:spPr bwMode="auto">
          <a:xfrm>
            <a:off x="6311900" y="3284538"/>
            <a:ext cx="28321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358" y="4580078"/>
            <a:ext cx="26828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303AF2B-C6D0-3039-AF6A-687012E17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4637638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On-screen Show (4:3)</PresentationFormat>
  <Paragraphs>39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Linda's Lament</vt:lpstr>
      <vt:lpstr>Arial</vt:lpstr>
      <vt:lpstr>Default Design</vt:lpstr>
      <vt:lpstr>Children on the streets around the World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learning about our lives!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Street Children Around the World</dc:title>
  <dc:creator>Jenny</dc:creator>
  <cp:lastModifiedBy>Fu Rigby Doble</cp:lastModifiedBy>
  <cp:revision>31</cp:revision>
  <dcterms:created xsi:type="dcterms:W3CDTF">2013-03-22T13:27:24Z</dcterms:created>
  <dcterms:modified xsi:type="dcterms:W3CDTF">2022-09-13T12:40:04Z</dcterms:modified>
</cp:coreProperties>
</file>